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8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7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8B50-3359-4703-959E-99A917E6F54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604B-28FC-4B4E-BE72-436B5453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 Woods and Dennis Mohle</a:t>
            </a: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June 14, 2017</a:t>
            </a: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Monterey, CA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Price tag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(based on 50 teams)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$1,000 coach stipend per team  			$50,000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$180 registration per team  			$9,000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Three Raspberry Pi Kits (Pi + Micro SD card + cables) 75 x 3 x 50 	$11,250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			Total cost for 50 teams = 	$70,250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Questions? 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	Tim Woods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	tim.woods@fresnocitycollege.edu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	Dennis Mohle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	dennis.mohle@fresnocitycollege.edu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CyberPatriot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teams registered for CP X competition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91872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6320" y="6340369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www.uscyberpatriot.org</a:t>
            </a:r>
            <a:endParaRPr lang="en-US" sz="1200" dirty="0" smtClean="0"/>
          </a:p>
          <a:p>
            <a:pPr algn="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9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CompTIA A+ Classes at Regional Colleges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199"/>
            <a:ext cx="405634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CompTIA+ Certification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608901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3965" y="6423747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www.certification.comptia.org</a:t>
            </a:r>
          </a:p>
        </p:txBody>
      </p:sp>
    </p:spTree>
    <p:extLst>
      <p:ext uri="{BB962C8B-B14F-4D97-AF65-F5344CB8AC3E}">
        <p14:creationId xmlns:p14="http://schemas.microsoft.com/office/powerpoint/2010/main" val="4078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Get Certified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0200"/>
            <a:ext cx="3524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1" y="3903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Xvoucher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143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1" y="5029200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Regional Testing Center 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7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ICT Sector Help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2971800"/>
            <a:ext cx="4330876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34" y="3809999"/>
            <a:ext cx="3816682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24" y="914398"/>
            <a:ext cx="5267325" cy="24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Get Employed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08" y="1066800"/>
            <a:ext cx="3463939" cy="19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1147" y="3063509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www.twincities.com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81885"/>
            <a:ext cx="3236252" cy="204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452" y="4214591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tkscomputersolutions.com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124200" cy="210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5917642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www.getty-images.com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Pilot Program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Patino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High School and Cerro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Coso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College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3124199" cy="193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09354"/>
            <a:ext cx="2286000" cy="231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4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Cyberpatriots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FTES + Certifications + Jobs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Goals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50 teams in the region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40% enroll in online or F2F classes (50 x 5 x .4 = 100)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70% complete the course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50% take a certification exam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40% pass the exam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25% get jobs 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= 25 part-time jobs in the central region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133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Cyberpatriots = FTES + Certifications + Jobs</vt:lpstr>
      <vt:lpstr>Cyberpatriots = FTES + Certifications + Jobs</vt:lpstr>
      <vt:lpstr>Cyberpatriots = FTES + Certifications + Jobs</vt:lpstr>
      <vt:lpstr>Cyberpatriots = FTES + Certifications + Jobs</vt:lpstr>
      <vt:lpstr>Cyberpatriots = FTES + Certifications + Jobs</vt:lpstr>
      <vt:lpstr>Cyberpatriots = FTES + Certifications + Jobs</vt:lpstr>
      <vt:lpstr>Cyberpatriots = FTES + Certifications + Jobs</vt:lpstr>
      <vt:lpstr>Cyberpatriots = FTES + Certifications + Jobs</vt:lpstr>
      <vt:lpstr>Cyberpatriots = FTES + Certifications + Jobs</vt:lpstr>
      <vt:lpstr>Cyberpatriots = FTES + Certifications + Jobs</vt:lpstr>
      <vt:lpstr>Cyberpatriots = FTES + Certifications + Jobs</vt:lpstr>
    </vt:vector>
  </TitlesOfParts>
  <Company>Fresno City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Certiport Testing Center</dc:title>
  <dc:creator>Administrator</dc:creator>
  <cp:lastModifiedBy>Dennis Mohle</cp:lastModifiedBy>
  <cp:revision>17</cp:revision>
  <dcterms:created xsi:type="dcterms:W3CDTF">2017-06-11T20:36:31Z</dcterms:created>
  <dcterms:modified xsi:type="dcterms:W3CDTF">2018-10-05T21:31:22Z</dcterms:modified>
</cp:coreProperties>
</file>