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4"/>
  </p:notesMasterIdLst>
  <p:handoutMasterIdLst>
    <p:handoutMasterId r:id="rId15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4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560B6B-963E-45AD-B18D-9DA3469D83C9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B61BEE-A6B4-49DE-8859-2A55F155C5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3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8D2A0D-6B45-4215-8A49-D14849101A69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E6A182-AF03-4CC8-94DC-C0726DF52A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4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6A182-AF03-4CC8-94DC-C0726DF52A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E626-6EB7-4D9A-AD4A-B54D1684CAD1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62707" y="2320335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solidFill>
                  <a:schemeClr val="accent2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860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32EDF-E99E-4C68-AFCB-7A835B309D6D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033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85F-A551-4C69-800A-8CFFA2306A88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35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4A36-10EA-4DE5-9251-C62AA44714D2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01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95A85-13CC-45EA-B1A6-5B8E77AB646B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62707" y="2320335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62707" y="288339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l"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263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71815-F531-4787-BA2A-626422C133AD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83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885B-3C5C-43BB-9862-47948E5DF551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18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B6AF-AB61-4D8E-B7B7-705C5ACEBBCC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320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EC9A-B094-4092-8061-75D86CB34931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EED-2323-4359-853E-316DF6600362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1">
                <a:ln w="6350"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775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AC2DF-F1FD-4724-A563-92BADFC82ECC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>
              <a:lumMod val="20000"/>
              <a:lumOff val="80000"/>
            </a:schemeClr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446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20E2CF-D74B-4B51-899A-DCEA821C90C7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4263969" y="1960564"/>
            <a:ext cx="3762431" cy="4821237"/>
            <a:chOff x="1365" y="355"/>
            <a:chExt cx="3024" cy="3875"/>
          </a:xfrm>
          <a:solidFill>
            <a:schemeClr val="bg2">
              <a:lumMod val="50000"/>
              <a:alpha val="20000"/>
            </a:schemeClr>
          </a:solidFill>
        </p:grpSpPr>
        <p:sp>
          <p:nvSpPr>
            <p:cNvPr id="25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5621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2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bg2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bg2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bg2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bg2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bg2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bg2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protect.cudasvc.com/url?a=http%3a%2f%2fca-hwi.org%2f&amp;c=E,1,yIS3bYkawzesUuh4IL4gTsong8HhOGVkbxfh0jsrF9zgykz33co9Z4mAMFJ0mMvTLrZYd1XNal9iK5v96iJBLnuljFN3YQ4xtjBDFJu-2iW9TMCD2WdySWk,&amp;typo=1" TargetMode="External"/><Relationship Id="rId2" Type="http://schemas.openxmlformats.org/officeDocument/2006/relationships/hyperlink" Target="mailto:valerief@cos.ed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http://doingwhatmatters.cccco.ed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b79-_hGLkc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XBks60oKw4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qpgMLzBi30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Gk2k1mWMk8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-3kYjsWTJI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y5Hh_MTVR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431" y="5451230"/>
            <a:ext cx="11760030" cy="1307792"/>
          </a:xfrm>
          <a:solidFill>
            <a:srgbClr val="00B0F0"/>
          </a:solidFill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Valerie Fisher, RN, </a:t>
            </a:r>
            <a:r>
              <a:rPr lang="en-US" b="1" dirty="0" smtClean="0">
                <a:solidFill>
                  <a:schemeClr val="bg1"/>
                </a:solidFill>
              </a:rPr>
              <a:t>MA                   </a:t>
            </a:r>
            <a:r>
              <a:rPr lang="en-US" b="1" dirty="0" smtClean="0">
                <a:solidFill>
                  <a:schemeClr val="bg1"/>
                </a:solidFill>
              </a:rPr>
              <a:t>						</a:t>
            </a:r>
            <a:r>
              <a:rPr lang="en-US" b="1" dirty="0" smtClean="0">
                <a:solidFill>
                  <a:schemeClr val="bg1"/>
                </a:solidFill>
              </a:rPr>
              <a:t>      CRC </a:t>
            </a:r>
            <a:r>
              <a:rPr lang="en-US" b="1" dirty="0" smtClean="0">
                <a:solidFill>
                  <a:schemeClr val="bg1"/>
                </a:solidFill>
              </a:rPr>
              <a:t>Counselor’s Conference</a:t>
            </a:r>
          </a:p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Deputy Sector Navigator					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Clovis </a:t>
            </a:r>
            <a:r>
              <a:rPr lang="en-US" b="1" dirty="0" smtClean="0">
                <a:solidFill>
                  <a:schemeClr val="bg1"/>
                </a:solidFill>
              </a:rPr>
              <a:t>Veterans Memorial District</a:t>
            </a:r>
          </a:p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Health Workforce Initiative					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   September </a:t>
            </a:r>
            <a:r>
              <a:rPr lang="en-US" b="1" dirty="0" smtClean="0">
                <a:solidFill>
                  <a:schemeClr val="bg1"/>
                </a:solidFill>
              </a:rPr>
              <a:t>13, 2018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How Technology is Changing Healthcare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35" y="5451229"/>
            <a:ext cx="2531165" cy="130779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976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Discussion &amp; Things to Consider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17638"/>
            <a:ext cx="1097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00B0F0"/>
              </a:buClr>
              <a:buFont typeface="+mj-lt"/>
              <a:buAutoNum type="arabicPeriod"/>
            </a:pPr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your first impressions of these new technologies?</a:t>
            </a:r>
          </a:p>
          <a:p>
            <a:pPr marL="742950" indent="-742950">
              <a:buClr>
                <a:srgbClr val="00B0F0"/>
              </a:buClr>
              <a:buFont typeface="+mj-lt"/>
              <a:buAutoNum type="arabicPeriod"/>
            </a:pPr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excited or fearful about the future?</a:t>
            </a:r>
          </a:p>
          <a:p>
            <a:pPr marL="742950" indent="-742950">
              <a:buClr>
                <a:srgbClr val="00B0F0"/>
              </a:buClr>
              <a:buFont typeface="+mj-lt"/>
              <a:buAutoNum type="arabicPeriod"/>
            </a:pPr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will technology change the skills healthcare workers need to know?</a:t>
            </a:r>
          </a:p>
          <a:p>
            <a:pPr marL="742950" indent="-742950">
              <a:buClr>
                <a:srgbClr val="00B0F0"/>
              </a:buClr>
              <a:buFont typeface="+mj-lt"/>
              <a:buAutoNum type="arabicPeriod"/>
            </a:pPr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some of the new competencies be?</a:t>
            </a:r>
          </a:p>
          <a:p>
            <a:pPr marL="742950" indent="-742950">
              <a:buClr>
                <a:srgbClr val="00B0F0"/>
              </a:buClr>
              <a:buFont typeface="+mj-lt"/>
              <a:buAutoNum type="arabicPeriod"/>
            </a:pPr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questions do you have for me?</a:t>
            </a:r>
          </a:p>
        </p:txBody>
      </p:sp>
    </p:spTree>
    <p:extLst>
      <p:ext uri="{BB962C8B-B14F-4D97-AF65-F5344CB8AC3E}">
        <p14:creationId xmlns:p14="http://schemas.microsoft.com/office/powerpoint/2010/main" val="11144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6287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The End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8591" y="1050925"/>
            <a:ext cx="955481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Valerie A. Fisher, RN, 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MA.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Deputy Sector Navigator</a:t>
            </a:r>
            <a:br>
              <a:rPr lang="en-US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Workforce Initiative</a:t>
            </a:r>
            <a:br>
              <a:rPr lang="en-US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the Sequoias</a:t>
            </a:r>
          </a:p>
          <a:p>
            <a:pPr algn="ctr"/>
            <a:r>
              <a:rPr lang="en-US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Rock #106</a:t>
            </a:r>
          </a:p>
          <a:p>
            <a:pPr algn="ctr"/>
            <a:r>
              <a:rPr lang="en-US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915 S Mooney Blvd.</a:t>
            </a:r>
          </a:p>
          <a:p>
            <a:pPr algn="ctr"/>
            <a:r>
              <a:rPr lang="en-US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Visalia, CA. 93277</a:t>
            </a:r>
            <a:br>
              <a:rPr lang="en-US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Office: 559-737-6252</a:t>
            </a:r>
          </a:p>
          <a:p>
            <a:pPr algn="ctr"/>
            <a:r>
              <a:rPr lang="en-US" sz="2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</a:t>
            </a:r>
            <a:r>
              <a:rPr lang="en-US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6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valerief@cos.edu</a:t>
            </a:r>
            <a:endParaRPr lang="en-US" sz="2600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Websites: </a:t>
            </a:r>
            <a:r>
              <a:rPr lang="en-US" sz="26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http://ca-hwi.org</a:t>
            </a:r>
            <a:r>
              <a:rPr lang="en-US" sz="2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6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</a:t>
            </a:r>
            <a:r>
              <a:rPr lang="en-US" sz="26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doingwhatmatters.cccco.edu</a:t>
            </a:r>
            <a:endParaRPr lang="en-US" sz="2600" u="sng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1027" name="Picture 1" descr="cid:image006.png@01D139B5.02D67D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57" y="5539409"/>
            <a:ext cx="4353340" cy="118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93" y="5539408"/>
            <a:ext cx="2979150" cy="1183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42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308" y="2004646"/>
            <a:ext cx="10445261" cy="4466492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123092"/>
            <a:ext cx="10972800" cy="17584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What does the future hold?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1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Robotics</a:t>
            </a:r>
            <a:endParaRPr lang="en-US" sz="44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Augmented Reality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Personalized Gene Therapies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</a:t>
            </a:r>
            <a:r>
              <a:rPr lang="en-US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en-US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Reality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many more!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The Future is Now!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69" y="274638"/>
            <a:ext cx="11676185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Surgical Robots in Action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486" y="2796210"/>
            <a:ext cx="106562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Robot Surgeons are the Future of Medicine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dirty="0">
                <a:solidFill>
                  <a:srgbClr val="7030A0"/>
                </a:solidFill>
              </a:rPr>
              <a:t>https://www.youtube.com/watch?v=vb79-_hGLkc</a:t>
            </a:r>
            <a:endParaRPr lang="en-US" sz="4000" dirty="0" smtClean="0">
              <a:solidFill>
                <a:srgbClr val="7030A0"/>
              </a:solidFill>
            </a:endParaRPr>
          </a:p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(</a:t>
            </a:r>
            <a:r>
              <a:rPr lang="en-US" sz="2000" dirty="0" smtClean="0">
                <a:solidFill>
                  <a:srgbClr val="7030A0"/>
                </a:solidFill>
              </a:rPr>
              <a:t>4.24)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Augmented Reality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815" y="2746513"/>
            <a:ext cx="1097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My Organs In Augmented Reality</a:t>
            </a: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The Medical Futurist</a:t>
            </a:r>
          </a:p>
          <a:p>
            <a:r>
              <a:rPr lang="en-US" sz="4000" dirty="0" smtClean="0">
                <a:solidFill>
                  <a:srgbClr val="7030A0"/>
                </a:solidFill>
                <a:hlinkClick r:id="rId2"/>
              </a:rPr>
              <a:t>https</a:t>
            </a:r>
            <a:r>
              <a:rPr lang="en-US" sz="4000" dirty="0">
                <a:solidFill>
                  <a:srgbClr val="7030A0"/>
                </a:solidFill>
                <a:hlinkClick r:id="rId2"/>
              </a:rPr>
              <a:t>://</a:t>
            </a:r>
            <a:r>
              <a:rPr lang="en-US" sz="4000" dirty="0" smtClean="0">
                <a:solidFill>
                  <a:srgbClr val="7030A0"/>
                </a:solidFill>
                <a:hlinkClick r:id="rId2"/>
              </a:rPr>
              <a:t>www.youtube.com/watch?v=VXBks60oKw4</a:t>
            </a:r>
            <a:endParaRPr lang="en-US" sz="4000" dirty="0" smtClean="0">
              <a:solidFill>
                <a:srgbClr val="7030A0"/>
              </a:solidFill>
            </a:endParaRPr>
          </a:p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(1.45)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Virtual Reality in Education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623" y="2719500"/>
            <a:ext cx="114827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Project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Esper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 Mixed Reality Anatomy Learning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hlinkClick r:id="rId2"/>
              </a:rPr>
              <a:t>https</a:t>
            </a:r>
            <a:r>
              <a:rPr lang="en-US" sz="4000" dirty="0">
                <a:solidFill>
                  <a:srgbClr val="7030A0"/>
                </a:solidFill>
                <a:hlinkClick r:id="rId2"/>
              </a:rPr>
              <a:t>://</a:t>
            </a:r>
            <a:r>
              <a:rPr lang="en-US" sz="4000" dirty="0" smtClean="0">
                <a:solidFill>
                  <a:srgbClr val="7030A0"/>
                </a:solidFill>
                <a:hlinkClick r:id="rId2"/>
              </a:rPr>
              <a:t>www.youtube.com/watch?v=3qpgMLzBi30</a:t>
            </a:r>
            <a:endParaRPr lang="en-US" sz="4000" dirty="0" smtClean="0">
              <a:solidFill>
                <a:srgbClr val="7030A0"/>
              </a:solidFill>
            </a:endParaRPr>
          </a:p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(1.39)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Personalized Gene Therapies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736319"/>
            <a:ext cx="11172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Personalized Medicine leading to cancer breakthroughs</a:t>
            </a:r>
          </a:p>
          <a:p>
            <a:r>
              <a:rPr lang="en-US" sz="4000" dirty="0" smtClean="0">
                <a:solidFill>
                  <a:srgbClr val="7030A0"/>
                </a:solidFill>
                <a:hlinkClick r:id="rId2"/>
              </a:rPr>
              <a:t>https</a:t>
            </a:r>
            <a:r>
              <a:rPr lang="en-US" sz="4000" dirty="0">
                <a:solidFill>
                  <a:srgbClr val="7030A0"/>
                </a:solidFill>
                <a:hlinkClick r:id="rId2"/>
              </a:rPr>
              <a:t>://</a:t>
            </a:r>
            <a:r>
              <a:rPr lang="en-US" sz="4000" dirty="0" smtClean="0">
                <a:solidFill>
                  <a:srgbClr val="7030A0"/>
                </a:solidFill>
                <a:hlinkClick r:id="rId2"/>
              </a:rPr>
              <a:t>www.youtube.com/watch?v=JGk2k1mWMk8</a:t>
            </a:r>
            <a:endParaRPr lang="en-US" sz="4000" dirty="0" smtClean="0">
              <a:solidFill>
                <a:srgbClr val="7030A0"/>
              </a:solidFill>
            </a:endParaRPr>
          </a:p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(2:41)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Digital Health Technologies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131" y="2743200"/>
            <a:ext cx="109065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The Digital Revolution in Healthcare</a:t>
            </a:r>
          </a:p>
          <a:p>
            <a:r>
              <a:rPr lang="en-US" sz="4000" dirty="0" smtClean="0">
                <a:hlinkClick r:id="rId2"/>
              </a:rPr>
              <a:t>https</a:t>
            </a:r>
            <a:r>
              <a:rPr lang="en-US" sz="4000" dirty="0">
                <a:hlinkClick r:id="rId2"/>
              </a:rPr>
              <a:t>://</a:t>
            </a:r>
            <a:r>
              <a:rPr lang="en-US" sz="4000" dirty="0" smtClean="0">
                <a:hlinkClick r:id="rId2"/>
              </a:rPr>
              <a:t>www.youtube.com/watch?v=1-3kYjsWTJI</a:t>
            </a:r>
            <a:endParaRPr lang="en-US" sz="4000" dirty="0" smtClean="0"/>
          </a:p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(Oracle – 2:46)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6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87" y="274638"/>
            <a:ext cx="11688417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Most Promising Medical Technologies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575" y="2504661"/>
            <a:ext cx="11343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The Top 10 Promising Technologies – The Medical Futurist</a:t>
            </a:r>
          </a:p>
          <a:p>
            <a:r>
              <a:rPr lang="en-US" sz="4000" dirty="0" smtClean="0">
                <a:solidFill>
                  <a:srgbClr val="7030A0"/>
                </a:solidFill>
                <a:hlinkClick r:id="rId2"/>
              </a:rPr>
              <a:t>https</a:t>
            </a:r>
            <a:r>
              <a:rPr lang="en-US" sz="4000" dirty="0">
                <a:solidFill>
                  <a:srgbClr val="7030A0"/>
                </a:solidFill>
                <a:hlinkClick r:id="rId2"/>
              </a:rPr>
              <a:t>://</a:t>
            </a:r>
            <a:r>
              <a:rPr lang="en-US" sz="4000" dirty="0" smtClean="0">
                <a:solidFill>
                  <a:srgbClr val="7030A0"/>
                </a:solidFill>
                <a:hlinkClick r:id="rId2"/>
              </a:rPr>
              <a:t>www.youtube.com/watch?v=dy5Hh_MTVRM</a:t>
            </a:r>
            <a:endParaRPr lang="en-US" sz="4000" dirty="0" smtClean="0">
              <a:solidFill>
                <a:srgbClr val="7030A0"/>
              </a:solidFill>
            </a:endParaRPr>
          </a:p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(4:48)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2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cal design templat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cal design template" id="{BE883315-6697-4975-AEB2-5905098383C4}" vid="{D3CC9EF4-996F-4232-B765-B82F773B7949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0AC149-8447-4BE5-88C7-DBE24EA73E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presentation design slides</Template>
  <TotalTime>0</TotalTime>
  <Words>207</Words>
  <Application>Microsoft Office PowerPoint</Application>
  <PresentationFormat>Widescreen</PresentationFormat>
  <Paragraphs>57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Wingdings</vt:lpstr>
      <vt:lpstr>Wingdings 2</vt:lpstr>
      <vt:lpstr>Wingdings 3</vt:lpstr>
      <vt:lpstr>Medical design template</vt:lpstr>
      <vt:lpstr>How Technology is Changing Healthcare</vt:lpstr>
      <vt:lpstr>What does the future hold?</vt:lpstr>
      <vt:lpstr>The Future is Now!</vt:lpstr>
      <vt:lpstr>Surgical Robots in Action</vt:lpstr>
      <vt:lpstr>Augmented Reality</vt:lpstr>
      <vt:lpstr>Virtual Reality in Education</vt:lpstr>
      <vt:lpstr>Personalized Gene Therapies</vt:lpstr>
      <vt:lpstr>Digital Health Technologies</vt:lpstr>
      <vt:lpstr>Most Promising Medical Technologies</vt:lpstr>
      <vt:lpstr>Discussion &amp; Things to Consider</vt:lpstr>
      <vt:lpstr>The End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2018-09-07T21:54:06Z</dcterms:created>
  <dcterms:modified xsi:type="dcterms:W3CDTF">2018-09-11T23:23:32Z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TC034605299991</vt:lpwstr>
  </property>
</Properties>
</file>